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56" r:id="rId2"/>
  </p:sldIdLst>
  <p:sldSz cx="7200900" cy="9906000"/>
  <p:notesSz cx="6858000" cy="96869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879" userDrawn="1">
          <p15:clr>
            <a:srgbClr val="A4A3A4"/>
          </p15:clr>
        </p15:guide>
        <p15:guide id="1" pos="2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3000" y="90"/>
      </p:cViewPr>
      <p:guideLst>
        <p:guide orient="horz" pos="2879"/>
        <p:guide pos="21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0067" y="3070860"/>
            <a:ext cx="6120765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80135" y="5547360"/>
            <a:ext cx="504063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31F20"/>
                </a:solidFill>
                <a:latin typeface="나눔바른고딕 Light"/>
                <a:cs typeface="나눔바른고딕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31F20"/>
                </a:solidFill>
                <a:latin typeface="나눔바른고딕 Light"/>
                <a:cs typeface="나눔바른고딕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0045" y="2278380"/>
            <a:ext cx="3132391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08463" y="2278380"/>
            <a:ext cx="3132391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31F20"/>
                </a:solidFill>
                <a:latin typeface="나눔바른고딕 Light"/>
                <a:cs typeface="나눔바른고딕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199998" cy="99000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4300" y="470963"/>
            <a:ext cx="6272298" cy="6426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231F20"/>
                </a:solidFill>
                <a:latin typeface="나눔바른고딕 Light"/>
                <a:cs typeface="나눔바른고딕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1601" y="1512015"/>
            <a:ext cx="6257696" cy="2510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48306" y="9212580"/>
            <a:ext cx="2304288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0045" y="9212580"/>
            <a:ext cx="1656207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184648" y="9212580"/>
            <a:ext cx="1656207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242821"/>
              </p:ext>
            </p:extLst>
          </p:nvPr>
        </p:nvGraphicFramePr>
        <p:xfrm>
          <a:off x="471601" y="1512015"/>
          <a:ext cx="6156960" cy="249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0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9705">
                <a:tc gridSpan="4"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b="0" spc="15" dirty="0">
                          <a:solidFill>
                            <a:srgbClr val="A17D46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참가자</a:t>
                      </a:r>
                      <a:r>
                        <a:rPr sz="900" b="0" spc="10" dirty="0">
                          <a:solidFill>
                            <a:srgbClr val="A17D46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 </a:t>
                      </a:r>
                      <a:r>
                        <a:rPr sz="900" b="0" spc="20" dirty="0">
                          <a:solidFill>
                            <a:srgbClr val="A17D46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인적사항</a:t>
                      </a:r>
                      <a:endParaRPr sz="900" dirty="0"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9525" marB="0">
                    <a:lnT w="952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  <a:tabLst>
                          <a:tab pos="273050" algn="l"/>
                        </a:tabLst>
                      </a:pPr>
                      <a:r>
                        <a:rPr sz="900" b="0" spc="25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구	분</a:t>
                      </a: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54610" marB="0"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b="0" spc="15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영문이름</a:t>
                      </a: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5461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0" spc="25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회 사</a:t>
                      </a:r>
                      <a:r>
                        <a:rPr sz="900" b="0" spc="-1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 </a:t>
                      </a:r>
                      <a:r>
                        <a:rPr sz="900" b="0" spc="25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명</a:t>
                      </a: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63500" marB="0"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생년월일</a:t>
                      </a: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6350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tabLst>
                          <a:tab pos="300990" algn="l"/>
                        </a:tabLst>
                      </a:pPr>
                      <a:r>
                        <a:rPr sz="900" b="0" spc="25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직	위</a:t>
                      </a:r>
                      <a:endParaRPr sz="90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63500" marB="0"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tabLst>
                          <a:tab pos="942975" algn="l"/>
                        </a:tabLst>
                      </a:pPr>
                      <a:r>
                        <a:rPr sz="900" b="0" spc="25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업</a:t>
                      </a:r>
                      <a:r>
                        <a:rPr lang="en-US" sz="900" b="0" spc="25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     </a:t>
                      </a:r>
                      <a:r>
                        <a:rPr sz="900" b="0" spc="25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종</a:t>
                      </a: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6350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ko-KR" altLang="en-US" sz="900" b="0" spc="25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연 </a:t>
                      </a:r>
                      <a:r>
                        <a:rPr lang="ko-KR" altLang="en-US" sz="900" b="0" spc="25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락</a:t>
                      </a:r>
                      <a:r>
                        <a:rPr lang="ko-KR" altLang="en-US" sz="900" b="0" spc="25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 처</a:t>
                      </a: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63500" marB="0"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0" spc="2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E-mail</a:t>
                      </a: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6350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marL="336550">
                        <a:lnSpc>
                          <a:spcPct val="100000"/>
                        </a:lnSpc>
                        <a:tabLst>
                          <a:tab pos="637540" algn="l"/>
                        </a:tabLst>
                      </a:pPr>
                      <a:r>
                        <a:rPr sz="900" b="0" spc="25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주	소</a:t>
                      </a: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3175" marB="0"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0" spc="25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자택</a:t>
                      </a: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63500" marB="0">
                    <a:lnL w="6350">
                      <a:solidFill>
                        <a:srgbClr val="939598"/>
                      </a:solidFill>
                      <a:prstDash val="solid"/>
                    </a:lnL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6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0" spc="2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직장</a:t>
                      </a: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63500" marB="0">
                    <a:lnL w="6350">
                      <a:solidFill>
                        <a:srgbClr val="939598"/>
                      </a:solidFill>
                      <a:prstDash val="solid"/>
                    </a:lnL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505">
                <a:tc>
                  <a:txBody>
                    <a:bodyPr/>
                    <a:lstStyle/>
                    <a:p>
                      <a:pPr marL="332105" marR="323850" indent="-1270">
                        <a:lnSpc>
                          <a:spcPct val="120400"/>
                        </a:lnSpc>
                      </a:pPr>
                      <a:endParaRPr lang="en-US" sz="750" b="0" spc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marL="332105" marR="323850" indent="-1270">
                        <a:lnSpc>
                          <a:spcPct val="120400"/>
                        </a:lnSpc>
                      </a:pPr>
                      <a:r>
                        <a:rPr sz="800" b="0" spc="-3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교</a:t>
                      </a:r>
                      <a:r>
                        <a:rPr sz="800" b="0" spc="-25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육</a:t>
                      </a:r>
                      <a:r>
                        <a:rPr sz="800" b="0" spc="15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과</a:t>
                      </a:r>
                      <a:r>
                        <a:rPr sz="800" b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정</a:t>
                      </a:r>
                      <a:r>
                        <a:rPr sz="8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  </a:t>
                      </a:r>
                      <a:r>
                        <a:rPr sz="800" b="0" spc="-15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이</a:t>
                      </a:r>
                      <a:r>
                        <a:rPr lang="ko-KR" altLang="en-US" sz="800" b="0" spc="-15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수</a:t>
                      </a:r>
                      <a:r>
                        <a:rPr sz="800" b="0" spc="-3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이</a:t>
                      </a:r>
                      <a:r>
                        <a:rPr sz="800" b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력</a:t>
                      </a:r>
                      <a:endParaRPr sz="8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5715" marB="0"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T w="317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562999"/>
              </p:ext>
            </p:extLst>
          </p:nvPr>
        </p:nvGraphicFramePr>
        <p:xfrm>
          <a:off x="469798" y="4122013"/>
          <a:ext cx="6156960" cy="737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1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9705">
                <a:tc gridSpan="4"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b="0" dirty="0">
                          <a:solidFill>
                            <a:srgbClr val="A17D46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업무연락</a:t>
                      </a:r>
                      <a:r>
                        <a:rPr sz="900" b="0" spc="10" dirty="0">
                          <a:solidFill>
                            <a:srgbClr val="A17D46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 </a:t>
                      </a:r>
                      <a:r>
                        <a:rPr sz="900" b="0" spc="20" dirty="0">
                          <a:solidFill>
                            <a:srgbClr val="A17D46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담당자</a:t>
                      </a:r>
                      <a:endParaRPr sz="900" dirty="0"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9525" marB="0">
                    <a:lnT w="952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성명/직위</a:t>
                      </a: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54610" marB="0"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1985">
                        <a:lnSpc>
                          <a:spcPct val="100000"/>
                        </a:lnSpc>
                        <a:spcBef>
                          <a:spcPts val="430"/>
                        </a:spcBef>
                        <a:tabLst>
                          <a:tab pos="942975" algn="l"/>
                        </a:tabLst>
                      </a:pPr>
                      <a:r>
                        <a:rPr sz="900" b="0" spc="25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팩	스</a:t>
                      </a: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5461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  <a:spcBef>
                          <a:spcPts val="500"/>
                        </a:spcBef>
                        <a:tabLst>
                          <a:tab pos="637540" algn="l"/>
                        </a:tabLst>
                      </a:pPr>
                      <a:r>
                        <a:rPr sz="900" b="0" spc="25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전	화</a:t>
                      </a:r>
                      <a:endParaRPr sz="90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63500" marB="0"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5659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0" spc="2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E-mail</a:t>
                      </a: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6350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T w="317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805940" y="8551182"/>
            <a:ext cx="3492500" cy="532765"/>
          </a:xfrm>
          <a:prstGeom prst="rect">
            <a:avLst/>
          </a:prstGeom>
        </p:spPr>
        <p:txBody>
          <a:bodyPr vert="horz" wrap="square" lIns="0" tIns="12700" rIns="0" bIns="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FontTx/>
              <a:buNone/>
            </a:pPr>
            <a:r>
              <a:rPr lang="en-US" altLang="ko-KR" sz="1200" b="0" strike="noStrike" cap="none" spc="-85" dirty="0" smtClean="0">
                <a:solidFill>
                  <a:srgbClr val="231F20"/>
                </a:solidFill>
                <a:latin typeface="HY견고딕" charset="0"/>
                <a:ea typeface="HY견고딕" charset="0"/>
              </a:rPr>
              <a:t>위와</a:t>
            </a:r>
            <a:r>
              <a:rPr lang="en-US" altLang="ko-KR" sz="1200" b="0" strike="noStrike" cap="none" spc="-150" dirty="0" smtClean="0">
                <a:solidFill>
                  <a:srgbClr val="231F20"/>
                </a:solidFill>
                <a:latin typeface="HY견고딕" charset="0"/>
                <a:ea typeface="HY견고딕" charset="0"/>
              </a:rPr>
              <a:t> </a:t>
            </a:r>
            <a:r>
              <a:rPr lang="en-US" altLang="ko-KR" sz="1200" b="0" strike="noStrike" cap="none" spc="-55" dirty="0" smtClean="0">
                <a:solidFill>
                  <a:srgbClr val="231F20"/>
                </a:solidFill>
                <a:latin typeface="HY견고딕" charset="0"/>
                <a:ea typeface="HY견고딕" charset="0"/>
              </a:rPr>
              <a:t>같이</a:t>
            </a:r>
            <a:r>
              <a:rPr lang="en-US" altLang="ko-KR" sz="1200" b="0" strike="noStrike" cap="none" spc="-150" dirty="0" smtClean="0">
                <a:solidFill>
                  <a:srgbClr val="231F20"/>
                </a:solidFill>
                <a:latin typeface="HY견고딕" charset="0"/>
                <a:ea typeface="HY견고딕" charset="0"/>
              </a:rPr>
              <a:t> WCC</a:t>
            </a:r>
            <a:r>
              <a:rPr lang="en-US" altLang="ko-KR" sz="1200" b="0" strike="noStrike" cap="none" spc="-110" dirty="0" smtClean="0">
                <a:solidFill>
                  <a:srgbClr val="231F20"/>
                </a:solidFill>
                <a:latin typeface="HY견고딕" charset="0"/>
                <a:ea typeface="HY견고딕" charset="0"/>
              </a:rPr>
              <a:t>최고경영자</a:t>
            </a:r>
            <a:r>
              <a:rPr lang="en-US" altLang="ko-KR" sz="1200" b="0" strike="noStrike" cap="none" spc="-150" dirty="0" smtClean="0">
                <a:solidFill>
                  <a:srgbClr val="231F20"/>
                </a:solidFill>
                <a:latin typeface="HY견고딕" charset="0"/>
                <a:ea typeface="HY견고딕" charset="0"/>
              </a:rPr>
              <a:t> </a:t>
            </a:r>
            <a:r>
              <a:rPr lang="en-US" altLang="ko-KR" sz="1200" b="0" strike="noStrike" cap="none" spc="-85" dirty="0" smtClean="0">
                <a:solidFill>
                  <a:srgbClr val="231F20"/>
                </a:solidFill>
                <a:latin typeface="HY견고딕" charset="0"/>
                <a:ea typeface="HY견고딕" charset="0"/>
              </a:rPr>
              <a:t>과정에</a:t>
            </a:r>
            <a:r>
              <a:rPr lang="en-US" altLang="ko-KR" sz="1200" b="0" strike="noStrike" cap="none" spc="-150" dirty="0" smtClean="0">
                <a:solidFill>
                  <a:srgbClr val="231F20"/>
                </a:solidFill>
                <a:latin typeface="HY견고딕" charset="0"/>
                <a:ea typeface="HY견고딕" charset="0"/>
              </a:rPr>
              <a:t> </a:t>
            </a:r>
            <a:r>
              <a:rPr lang="en-US" altLang="ko-KR" sz="1200" b="0" strike="noStrike" cap="none" spc="-85" dirty="0" smtClean="0">
                <a:solidFill>
                  <a:srgbClr val="231F20"/>
                </a:solidFill>
                <a:latin typeface="HY견고딕" charset="0"/>
                <a:ea typeface="HY견고딕" charset="0"/>
              </a:rPr>
              <a:t>참가</a:t>
            </a:r>
            <a:r>
              <a:rPr lang="en-US" altLang="ko-KR" sz="1200" b="0" strike="noStrike" cap="none" spc="-150" dirty="0" smtClean="0">
                <a:solidFill>
                  <a:srgbClr val="231F20"/>
                </a:solidFill>
                <a:latin typeface="HY견고딕" charset="0"/>
                <a:ea typeface="HY견고딕" charset="0"/>
              </a:rPr>
              <a:t> </a:t>
            </a:r>
            <a:r>
              <a:rPr lang="en-US" altLang="ko-KR" sz="1200" b="0" strike="noStrike" cap="none" spc="-110" dirty="0" smtClean="0">
                <a:solidFill>
                  <a:srgbClr val="231F20"/>
                </a:solidFill>
                <a:latin typeface="HY견고딕" charset="0"/>
                <a:ea typeface="HY견고딕" charset="0"/>
              </a:rPr>
              <a:t>신청합니다.</a:t>
            </a:r>
            <a:endParaRPr lang="ko-KR" altLang="en-US" sz="1200" b="0" strike="noStrike" cap="none" dirty="0" smtClean="0">
              <a:solidFill>
                <a:srgbClr val="231F20"/>
              </a:solidFill>
              <a:latin typeface="HY견고딕" charset="0"/>
              <a:ea typeface="HY견고딕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50" b="0" strike="noStrike" cap="none" dirty="0" smtClean="0">
              <a:latin typeface="Times New Roman" charset="0"/>
              <a:ea typeface="Times New Roman" charset="0"/>
            </a:endParaRPr>
          </a:p>
          <a:p>
            <a:pPr marL="5588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68630" algn="l"/>
                <a:tab pos="882015" algn="l"/>
              </a:tabLst>
            </a:pPr>
            <a:r>
              <a:rPr lang="en-US" altLang="ko-KR" sz="900" b="0" strike="noStrike" cap="none" spc="25" dirty="0" smtClean="0">
                <a:solidFill>
                  <a:srgbClr val="58595B"/>
                </a:solidFill>
                <a:latin typeface="나눔바른고딕 Light" charset="0"/>
                <a:ea typeface="나눔바른고딕 Light" charset="0"/>
              </a:rPr>
              <a:t>년	월	일</a:t>
            </a:r>
            <a:endParaRPr lang="ko-KR" altLang="en-US" sz="900" b="0" strike="noStrike" cap="none" dirty="0" smtClean="0">
              <a:solidFill>
                <a:srgbClr val="58595B"/>
              </a:solidFill>
              <a:latin typeface="나눔바른고딕 Light" charset="0"/>
              <a:ea typeface="나눔바른고딕 Light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5330" y="9222105"/>
            <a:ext cx="802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58595B"/>
                </a:solidFill>
                <a:latin typeface="나눔명조"/>
                <a:cs typeface="나눔명조"/>
              </a:rPr>
              <a:t>신 청 </a:t>
            </a:r>
            <a:r>
              <a:rPr sz="1000" spc="-75" dirty="0">
                <a:solidFill>
                  <a:srgbClr val="58595B"/>
                </a:solidFill>
                <a:latin typeface="나눔명조"/>
                <a:cs typeface="나눔명조"/>
              </a:rPr>
              <a:t>인(이름)</a:t>
            </a:r>
            <a:r>
              <a:rPr sz="1000" spc="-155" dirty="0">
                <a:solidFill>
                  <a:srgbClr val="58595B"/>
                </a:solidFill>
                <a:latin typeface="나눔명조"/>
                <a:cs typeface="나눔명조"/>
              </a:rPr>
              <a:t> </a:t>
            </a:r>
            <a:r>
              <a:rPr sz="1000" spc="-110" dirty="0">
                <a:solidFill>
                  <a:srgbClr val="58595B"/>
                </a:solidFill>
                <a:latin typeface="나눔명조"/>
                <a:cs typeface="나눔명조"/>
              </a:rPr>
              <a:t>:</a:t>
            </a:r>
            <a:endParaRPr sz="1000">
              <a:latin typeface="나눔명조"/>
              <a:cs typeface="나눔명조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8095" y="9222105"/>
            <a:ext cx="3276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5" dirty="0">
                <a:solidFill>
                  <a:srgbClr val="58595B"/>
                </a:solidFill>
                <a:latin typeface="나눔명조"/>
                <a:cs typeface="나눔명조"/>
              </a:rPr>
              <a:t>(</a:t>
            </a:r>
            <a:r>
              <a:rPr sz="1000" spc="-80" dirty="0">
                <a:solidFill>
                  <a:srgbClr val="58595B"/>
                </a:solidFill>
                <a:latin typeface="나눔명조"/>
                <a:cs typeface="나눔명조"/>
              </a:rPr>
              <a:t>서명</a:t>
            </a:r>
            <a:r>
              <a:rPr sz="1000" spc="-35" dirty="0">
                <a:solidFill>
                  <a:srgbClr val="58595B"/>
                </a:solidFill>
                <a:latin typeface="나눔명조"/>
                <a:cs typeface="나눔명조"/>
              </a:rPr>
              <a:t>)</a:t>
            </a:r>
            <a:endParaRPr sz="1000">
              <a:latin typeface="나눔명조"/>
              <a:cs typeface="나눔명조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4185" y="471170"/>
            <a:ext cx="4194175" cy="689610"/>
          </a:xfrm>
          <a:prstGeom prst="rect">
            <a:avLst/>
          </a:prstGeom>
        </p:spPr>
        <p:txBody>
          <a:bodyPr vert="horz" wrap="square" lIns="0" tIns="42545" rIns="0" bIns="0" numCol="1" anchor="t">
            <a:spAutoFit/>
          </a:bodyPr>
          <a:lstStyle/>
          <a:p>
            <a:pPr marL="12700" indent="0" algn="l" defTabSz="914400" eaLnBrk="0" fontAlgn="auto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2100" b="0" strike="noStrike" cap="none" spc="85" dirty="0" smtClean="0">
                <a:solidFill>
                  <a:srgbClr val="231F20"/>
                </a:solidFill>
                <a:latin typeface="나눔바른고딕 Light" charset="0"/>
                <a:ea typeface="나눔바른고딕 Light" charset="0"/>
              </a:rPr>
              <a:t>World Chang</a:t>
            </a:r>
            <a:r>
              <a:rPr lang="en-US" altLang="ko-KR" spc="85" dirty="0" smtClean="0">
                <a:latin typeface="나눔바른고딕 Light" charset="0"/>
                <a:ea typeface="나눔바른고딕 Light" charset="0"/>
              </a:rPr>
              <a:t>ing</a:t>
            </a:r>
            <a:r>
              <a:rPr lang="en-US" altLang="ko-KR" sz="2100" b="0" strike="noStrike" cap="none" spc="85" dirty="0" smtClean="0">
                <a:solidFill>
                  <a:srgbClr val="231F20"/>
                </a:solidFill>
                <a:latin typeface="나눔바른고딕 Light" charset="0"/>
                <a:ea typeface="나눔바른고딕 Light" charset="0"/>
              </a:rPr>
              <a:t> CEO</a:t>
            </a:r>
            <a:r>
              <a:rPr lang="en-US" altLang="ko-KR" sz="2100" b="0" strike="noStrike" cap="none" spc="70" dirty="0" smtClean="0">
                <a:solidFill>
                  <a:srgbClr val="231F20"/>
                </a:solidFill>
                <a:latin typeface="나눔바른고딕 Light" charset="0"/>
                <a:ea typeface="나눔바른고딕 Light" charset="0"/>
              </a:rPr>
              <a:t/>
            </a:r>
            <a:br>
              <a:rPr lang="en-US" altLang="ko-KR" sz="2100" b="0" strike="noStrike" cap="none" spc="70" dirty="0" smtClean="0">
                <a:solidFill>
                  <a:srgbClr val="231F20"/>
                </a:solidFill>
                <a:latin typeface="나눔바른고딕 Light" charset="0"/>
                <a:ea typeface="나눔바른고딕 Light" charset="0"/>
              </a:rPr>
            </a:br>
            <a:r>
              <a:rPr lang="en-US" altLang="ko-KR" sz="2100" b="0" strike="noStrike" cap="none" spc="70" dirty="0" smtClean="0">
                <a:solidFill>
                  <a:srgbClr val="231F20"/>
                </a:solidFill>
                <a:latin typeface="나눔바른고딕 Light" charset="0"/>
                <a:ea typeface="나눔바른고딕 Light" charset="0"/>
              </a:rPr>
              <a:t>최고경영자과정</a:t>
            </a:r>
            <a:r>
              <a:rPr lang="en-US" altLang="ko-KR" sz="1600" b="0" strike="noStrike" cap="none" spc="70" dirty="0" smtClean="0">
                <a:solidFill>
                  <a:srgbClr val="231F20"/>
                </a:solidFill>
                <a:latin typeface="나눔바른고딕 Light" charset="0"/>
                <a:ea typeface="나눔바른고딕 Light" charset="0"/>
              </a:rPr>
              <a:t> 입학지원서</a:t>
            </a:r>
            <a:endParaRPr lang="ko-KR" altLang="en-US" sz="1600" b="0" strike="noStrike" cap="none" dirty="0" smtClean="0">
              <a:solidFill>
                <a:srgbClr val="231F20"/>
              </a:solidFill>
              <a:latin typeface="나눔바른고딕 Light" charset="0"/>
              <a:ea typeface="나눔바른고딕 Light" charset="0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414789"/>
              </p:ext>
            </p:extLst>
          </p:nvPr>
        </p:nvGraphicFramePr>
        <p:xfrm>
          <a:off x="469798" y="5436005"/>
          <a:ext cx="6158229" cy="1029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5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9705">
                <a:tc gridSpan="6"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b="0" spc="20" dirty="0">
                          <a:solidFill>
                            <a:srgbClr val="A17D46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계산서</a:t>
                      </a:r>
                      <a:r>
                        <a:rPr sz="900" b="0" spc="10" dirty="0">
                          <a:solidFill>
                            <a:srgbClr val="A17D46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 </a:t>
                      </a:r>
                      <a:r>
                        <a:rPr sz="900" b="0" spc="20" dirty="0">
                          <a:solidFill>
                            <a:srgbClr val="A17D46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발급사항</a:t>
                      </a:r>
                      <a:endParaRPr sz="900" dirty="0"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9525" marB="0">
                    <a:lnT w="952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ko-KR" altLang="en-US" sz="900" b="0" spc="2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회사명</a:t>
                      </a: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54610" marB="0"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업태</a:t>
                      </a:r>
                      <a:endParaRPr sz="90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54610" marB="0">
                    <a:lnL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b="0" spc="3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종목</a:t>
                      </a:r>
                      <a:endParaRPr sz="90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5461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tabLst>
                          <a:tab pos="300990" algn="l"/>
                        </a:tabLst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사업자등록번호</a:t>
                      </a: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63500" marB="0">
                    <a:lnR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tabLst>
                          <a:tab pos="300990" algn="l"/>
                        </a:tabLst>
                      </a:pP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63500" marB="0">
                    <a:lnL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0" spc="2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대표자</a:t>
                      </a:r>
                      <a:r>
                        <a:rPr sz="900" b="0" spc="1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 </a:t>
                      </a:r>
                      <a:r>
                        <a:rPr sz="900" b="0" spc="5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성명</a:t>
                      </a: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63500" marB="0">
                    <a:lnL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9598"/>
                      </a:solidFill>
                      <a:prstDash val="solid"/>
                    </a:lnL>
                    <a:lnT w="3175">
                      <a:solidFill>
                        <a:srgbClr val="939598"/>
                      </a:solidFill>
                      <a:prstDash val="solid"/>
                    </a:lnT>
                    <a:lnB w="317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tabLst>
                          <a:tab pos="300990" algn="l"/>
                        </a:tabLst>
                      </a:pPr>
                      <a:r>
                        <a:rPr sz="900" b="0" spc="25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나눔바른고딕 Light"/>
                        </a:rPr>
                        <a:t>주	소</a:t>
                      </a:r>
                      <a:endParaRPr sz="9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나눔바른고딕 Light"/>
                      </a:endParaRPr>
                    </a:p>
                  </a:txBody>
                  <a:tcPr marL="0" marR="0" marT="63500" marB="0">
                    <a:lnR w="6350">
                      <a:solidFill>
                        <a:srgbClr val="939598"/>
                      </a:solidFill>
                      <a:prstDash val="solid"/>
                    </a:lnR>
                    <a:lnT w="3175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9395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143251" y="5003852"/>
            <a:ext cx="3356610" cy="341118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800" b="0" spc="20" dirty="0">
                <a:solidFill>
                  <a:srgbClr val="58595B"/>
                </a:solidFill>
                <a:latin typeface="나눔바른고딕 Light"/>
                <a:cs typeface="나눔바른고딕 Light"/>
              </a:rPr>
              <a:t>※ </a:t>
            </a:r>
            <a:r>
              <a:rPr sz="800" b="0" spc="15" dirty="0">
                <a:solidFill>
                  <a:srgbClr val="58595B"/>
                </a:solidFill>
                <a:latin typeface="나눔바른고딕 Light"/>
                <a:cs typeface="나눔바른고딕 Light"/>
              </a:rPr>
              <a:t>계산서 </a:t>
            </a:r>
            <a:r>
              <a:rPr sz="800" b="0" spc="30" dirty="0">
                <a:solidFill>
                  <a:srgbClr val="58595B"/>
                </a:solidFill>
                <a:latin typeface="나눔바른고딕 Light"/>
                <a:cs typeface="나눔바른고딕 Light"/>
              </a:rPr>
              <a:t>발급을 </a:t>
            </a:r>
            <a:r>
              <a:rPr sz="800" b="0" spc="10" dirty="0">
                <a:solidFill>
                  <a:srgbClr val="58595B"/>
                </a:solidFill>
                <a:latin typeface="나눔바른고딕 Light"/>
                <a:cs typeface="나눔바른고딕 Light"/>
              </a:rPr>
              <a:t>위한 </a:t>
            </a:r>
            <a:r>
              <a:rPr sz="800" b="0" spc="25" dirty="0">
                <a:solidFill>
                  <a:srgbClr val="58595B"/>
                </a:solidFill>
                <a:latin typeface="나눔바른고딕 Light"/>
                <a:cs typeface="나눔바른고딕 Light"/>
              </a:rPr>
              <a:t>것으로 </a:t>
            </a:r>
            <a:r>
              <a:rPr sz="800" b="0" spc="20" dirty="0">
                <a:solidFill>
                  <a:srgbClr val="58595B"/>
                </a:solidFill>
                <a:latin typeface="나눔바른고딕 Light"/>
                <a:cs typeface="나눔바른고딕 Light"/>
              </a:rPr>
              <a:t>사업자등록증과 </a:t>
            </a:r>
            <a:r>
              <a:rPr sz="800" b="0" spc="5" dirty="0">
                <a:solidFill>
                  <a:srgbClr val="58595B"/>
                </a:solidFill>
                <a:latin typeface="나눔바른고딕 Light"/>
                <a:cs typeface="나눔바른고딕 Light"/>
              </a:rPr>
              <a:t>동일하게</a:t>
            </a:r>
            <a:r>
              <a:rPr sz="800" b="0" spc="-15" dirty="0">
                <a:solidFill>
                  <a:srgbClr val="58595B"/>
                </a:solidFill>
                <a:latin typeface="나눔바른고딕 Light"/>
                <a:cs typeface="나눔바른고딕 Light"/>
              </a:rPr>
              <a:t> </a:t>
            </a:r>
            <a:r>
              <a:rPr sz="800" b="0" spc="20" dirty="0">
                <a:solidFill>
                  <a:srgbClr val="58595B"/>
                </a:solidFill>
                <a:latin typeface="나눔바른고딕 Light"/>
                <a:cs typeface="나눔바른고딕 Light"/>
              </a:rPr>
              <a:t>기재해주세요.</a:t>
            </a:r>
            <a:endParaRPr sz="800">
              <a:latin typeface="나눔바른고딕 Light"/>
              <a:cs typeface="나눔바른고딕 Light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800" b="0" spc="20" dirty="0">
                <a:solidFill>
                  <a:srgbClr val="58595B"/>
                </a:solidFill>
                <a:latin typeface="나눔바른고딕 Light"/>
                <a:cs typeface="나눔바른고딕 Light"/>
              </a:rPr>
              <a:t>※ </a:t>
            </a:r>
            <a:r>
              <a:rPr sz="800" b="0" spc="15" dirty="0">
                <a:solidFill>
                  <a:srgbClr val="58595B"/>
                </a:solidFill>
                <a:latin typeface="나눔바른고딕 Light"/>
                <a:cs typeface="나눔바른고딕 Light"/>
              </a:rPr>
              <a:t>부가세 </a:t>
            </a:r>
            <a:r>
              <a:rPr sz="800" b="0" spc="20" dirty="0">
                <a:solidFill>
                  <a:srgbClr val="58595B"/>
                </a:solidFill>
                <a:latin typeface="나눔바른고딕 Light"/>
                <a:cs typeface="나눔바른고딕 Light"/>
              </a:rPr>
              <a:t>면세, </a:t>
            </a:r>
            <a:r>
              <a:rPr sz="800" b="0" spc="10" dirty="0">
                <a:solidFill>
                  <a:srgbClr val="58595B"/>
                </a:solidFill>
                <a:latin typeface="나눔바른고딕 Light"/>
                <a:cs typeface="나눔바른고딕 Light"/>
              </a:rPr>
              <a:t>홈페이지내</a:t>
            </a:r>
            <a:r>
              <a:rPr sz="800" b="0" dirty="0">
                <a:solidFill>
                  <a:srgbClr val="58595B"/>
                </a:solidFill>
                <a:latin typeface="나눔바른고딕 Light"/>
                <a:cs typeface="나눔바른고딕 Light"/>
              </a:rPr>
              <a:t> 카드결제가능(www.hdi.or.kr</a:t>
            </a:r>
            <a:endParaRPr sz="800">
              <a:latin typeface="나눔바른고딕 Light"/>
              <a:cs typeface="나눔바른고딕 Light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207671"/>
              </p:ext>
            </p:extLst>
          </p:nvPr>
        </p:nvGraphicFramePr>
        <p:xfrm>
          <a:off x="469900" y="6551930"/>
          <a:ext cx="6156325" cy="1880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705">
                <a:tc gridSpan="3">
                  <a:txBody>
                    <a:bodyPr/>
                    <a:lstStyle/>
                    <a:p>
                      <a:pPr marL="161925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spc="15" dirty="0" smtClean="0">
                          <a:solidFill>
                            <a:srgbClr val="A17D46"/>
                          </a:solidFill>
                          <a:latin typeface="나눔바른고딕 Light" charset="0"/>
                          <a:ea typeface="나눔바른고딕 Light" charset="0"/>
                        </a:rPr>
                        <a:t>결제방법</a:t>
                      </a:r>
                      <a:endParaRPr lang="ko-KR" altLang="en-US" sz="900" b="0" strike="noStrike" kern="1200" cap="none" dirty="0" smtClean="0">
                        <a:solidFill>
                          <a:srgbClr val="A17D46"/>
                        </a:solidFill>
                        <a:latin typeface="나눔바른고딕 Light" charset="0"/>
                        <a:ea typeface="나눔바른고딕 Light" charset="0"/>
                      </a:endParaRPr>
                    </a:p>
                  </a:txBody>
                  <a:tcPr marL="0" marR="0" marT="9525" marB="0">
                    <a:lnT w="9525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b="0" kern="1200" cap="none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b="0" kern="1200" cap="non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55">
                <a:tc rowSpan="2">
                  <a:txBody>
                    <a:bodyPr/>
                    <a:lstStyle/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altLang="ko-KR" sz="1400" b="0" strike="noStrike" kern="1200" cap="none" spc="0" dirty="0" smtClean="0">
                        <a:solidFill>
                          <a:schemeClr val="tx1"/>
                        </a:solidFill>
                        <a:latin typeface="Times New Roman" charset="0"/>
                        <a:ea typeface="나눔바른고딕 Light" charset="0"/>
                      </a:endParaRPr>
                    </a:p>
                    <a:p>
                      <a:pPr marL="0" lvl="0" indent="0" algn="ctr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spc="15" dirty="0" err="1" smtClean="0">
                          <a:solidFill>
                            <a:schemeClr val="tx1"/>
                          </a:solidFill>
                          <a:latin typeface="나눔바른고딕 Light" charset="0"/>
                          <a:ea typeface="나눔바른고딕 Light" charset="0"/>
                        </a:rPr>
                        <a:t>결제방법</a:t>
                      </a:r>
                      <a:r>
                        <a:rPr lang="en-US" altLang="ko-KR" sz="900" b="0" strike="noStrike" kern="1200" cap="none" spc="15" dirty="0" smtClean="0">
                          <a:solidFill>
                            <a:schemeClr val="tx1"/>
                          </a:solidFill>
                          <a:latin typeface="나눔바른고딕 Light" charset="0"/>
                          <a:ea typeface="나눔바른고딕 Light" charset="0"/>
                        </a:rPr>
                        <a:t> </a:t>
                      </a:r>
                      <a:r>
                        <a:rPr lang="ko-KR" altLang="en-US" sz="900" b="0" strike="noStrike" kern="1200" cap="none" spc="15" dirty="0" smtClean="0">
                          <a:solidFill>
                            <a:schemeClr val="tx1"/>
                          </a:solidFill>
                          <a:latin typeface="나눔바른고딕 Light" charset="0"/>
                          <a:ea typeface="나눔바른고딕 Light" charset="0"/>
                        </a:rPr>
                        <a:t>선택</a:t>
                      </a:r>
                      <a:endParaRPr lang="ko-KR" altLang="en-US" sz="900" b="0" strike="noStrike" kern="1200" cap="none" dirty="0" smtClean="0">
                        <a:solidFill>
                          <a:schemeClr val="tx1"/>
                        </a:solidFill>
                        <a:latin typeface="나눔바른고딕 Light" charset="0"/>
                        <a:ea typeface="나눔바른고딕 Light" charset="0"/>
                      </a:endParaRPr>
                    </a:p>
                  </a:txBody>
                  <a:tcPr marL="0" marR="0" marT="3175" marB="0">
                    <a:lnR w="6350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 latinLnBrk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spc="-75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</a:t>
                      </a:r>
                      <a:r>
                        <a:rPr lang="en-US" altLang="ko-KR" sz="900" b="0" strike="noStrike" kern="1200" cap="none" spc="-55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 </a:t>
                      </a:r>
                      <a:r>
                        <a:rPr lang="en-US" altLang="ko-KR" sz="900" b="0" strike="noStrike" kern="1200" cap="none" spc="-30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무통장입금</a:t>
                      </a:r>
                      <a:endParaRPr lang="ko-KR" altLang="en-US" sz="900" b="0" strike="noStrike" kern="1200" cap="none" dirty="0" smtClean="0">
                        <a:solidFill>
                          <a:schemeClr val="tx1"/>
                        </a:solidFill>
                        <a:latin typeface="나눔명조" charset="0"/>
                        <a:ea typeface="나눔명조" charset="0"/>
                      </a:endParaRPr>
                    </a:p>
                  </a:txBody>
                  <a:tcPr marL="0" marR="0" marT="63500" marB="0">
                    <a:lnL w="6350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7715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spc="-75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</a:t>
                      </a:r>
                      <a:r>
                        <a:rPr lang="en-US" altLang="ko-KR" sz="900" b="0" strike="noStrike" kern="1200" cap="none" spc="-55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 </a:t>
                      </a:r>
                      <a:r>
                        <a:rPr lang="en-US" altLang="ko-KR" sz="900" b="0" strike="noStrike" kern="1200" cap="none" spc="-50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신용카드(홈페이지)</a:t>
                      </a:r>
                      <a:endParaRPr lang="ko-KR" altLang="en-US" sz="900" b="0" strike="noStrike" kern="1200" cap="none" dirty="0" smtClean="0">
                        <a:solidFill>
                          <a:schemeClr val="tx1"/>
                        </a:solidFill>
                        <a:latin typeface="나눔명조" charset="0"/>
                        <a:ea typeface="나눔명조" charset="0"/>
                      </a:endParaRPr>
                    </a:p>
                  </a:txBody>
                  <a:tcPr marL="0" marR="0" marT="63500" marB="0">
                    <a:lnL w="6350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655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b="0" kern="1200" cap="none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573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spc="25" dirty="0" smtClean="0">
                          <a:solidFill>
                            <a:schemeClr val="tx1"/>
                          </a:solidFill>
                          <a:latin typeface="나눔바른고딕 Light" charset="0"/>
                          <a:ea typeface="나눔바른고딕 Light" charset="0"/>
                        </a:rPr>
                        <a:t>※ </a:t>
                      </a:r>
                      <a:r>
                        <a:rPr lang="en-US" altLang="ko-KR" sz="900" b="0" strike="noStrike" kern="1200" cap="none" spc="10" dirty="0" smtClean="0">
                          <a:solidFill>
                            <a:schemeClr val="tx1"/>
                          </a:solidFill>
                          <a:latin typeface="나눔바른고딕 Light" charset="0"/>
                          <a:ea typeface="나눔바른고딕 Light" charset="0"/>
                        </a:rPr>
                        <a:t>입금계좌 </a:t>
                      </a:r>
                      <a:r>
                        <a:rPr lang="en-US" altLang="ko-KR" sz="900" b="0" strike="noStrike" kern="1200" cap="none" spc="55" dirty="0" smtClean="0">
                          <a:solidFill>
                            <a:schemeClr val="tx1"/>
                          </a:solidFill>
                          <a:latin typeface="나눔바른고딕 Light" charset="0"/>
                          <a:ea typeface="나눔바른고딕 Light" charset="0"/>
                        </a:rPr>
                        <a:t>:외환 630-009385-207</a:t>
                      </a:r>
                      <a:r>
                        <a:rPr lang="en-US" altLang="ko-KR" sz="975" b="0" strike="noStrike" kern="1200" cap="none" dirty="0" smtClean="0">
                          <a:solidFill>
                            <a:schemeClr val="tx1"/>
                          </a:solidFill>
                          <a:latin typeface="돋움" charset="0"/>
                          <a:ea typeface="돋움" charset="0"/>
                        </a:rPr>
                        <a:t> </a:t>
                      </a:r>
                      <a:r>
                        <a:rPr lang="en-US" altLang="ko-KR" sz="900" b="0" strike="noStrike" kern="1200" cap="none" spc="25" dirty="0" smtClean="0">
                          <a:solidFill>
                            <a:schemeClr val="tx1"/>
                          </a:solidFill>
                          <a:latin typeface="나눔바른고딕 Light" charset="0"/>
                          <a:ea typeface="나눔바른고딕 Light" charset="0"/>
                        </a:rPr>
                        <a:t>예금주 </a:t>
                      </a:r>
                      <a:r>
                        <a:rPr lang="en-US" altLang="ko-KR" sz="900" b="0" strike="noStrike" kern="1200" cap="none" spc="55" dirty="0" smtClean="0">
                          <a:solidFill>
                            <a:schemeClr val="tx1"/>
                          </a:solidFill>
                          <a:latin typeface="나눔바른고딕 Light" charset="0"/>
                          <a:ea typeface="나눔바른고딕 Light" charset="0"/>
                        </a:rPr>
                        <a:t>:</a:t>
                      </a:r>
                      <a:r>
                        <a:rPr lang="en-US" altLang="ko-KR" sz="900" b="0" strike="noStrike" kern="1200" cap="none" spc="-135" dirty="0" smtClean="0">
                          <a:solidFill>
                            <a:schemeClr val="tx1"/>
                          </a:solidFill>
                          <a:latin typeface="나눔바른고딕 Light" charset="0"/>
                          <a:ea typeface="나눔바른고딕 Light" charset="0"/>
                        </a:rPr>
                        <a:t> </a:t>
                      </a:r>
                      <a:r>
                        <a:rPr lang="ko-KR" altLang="en-US" sz="900" b="0" strike="noStrike" kern="1200" cap="none" spc="15" dirty="0" err="1" smtClean="0">
                          <a:solidFill>
                            <a:schemeClr val="tx1"/>
                          </a:solidFill>
                          <a:latin typeface="나눔바른고딕 Light" charset="0"/>
                          <a:ea typeface="나눔바른고딕 Light" charset="0"/>
                        </a:rPr>
                        <a:t>에이치디아이컨설팅</a:t>
                      </a:r>
                      <a:r>
                        <a:rPr lang="ko-KR" altLang="en-US" sz="900" b="0" strike="noStrike" kern="1200" cap="none" spc="15" dirty="0" smtClean="0">
                          <a:solidFill>
                            <a:schemeClr val="tx1"/>
                          </a:solidFill>
                          <a:latin typeface="나눔바른고딕 Light" charset="0"/>
                          <a:ea typeface="나눔바른고딕 Light" charset="0"/>
                        </a:rPr>
                        <a:t> 주식회사</a:t>
                      </a:r>
                      <a:endParaRPr lang="ko-KR" altLang="en-US" sz="900" b="0" strike="noStrike" kern="1200" cap="none" dirty="0" smtClean="0">
                        <a:solidFill>
                          <a:schemeClr val="tx1"/>
                        </a:solidFill>
                        <a:latin typeface="나눔바른고딕 Light" charset="0"/>
                        <a:ea typeface="나눔바른고딕 Light" charset="0"/>
                      </a:endParaRPr>
                    </a:p>
                  </a:txBody>
                  <a:tcPr marL="0" marR="0" marT="63500" marB="0">
                    <a:lnL w="6350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b="0" kern="1200" cap="non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055">
                <a:tc>
                  <a:txBody>
                    <a:bodyPr/>
                    <a:lstStyle/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900" b="0" strike="noStrike" kern="1200" cap="none" dirty="0" smtClean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</a:endParaRPr>
                    </a:p>
                    <a:p>
                      <a:pPr marL="0" indent="0" algn="ctr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900" b="0" strike="noStrike" kern="1200" cap="none" spc="25" dirty="0" smtClean="0">
                          <a:solidFill>
                            <a:schemeClr val="tx1"/>
                          </a:solidFill>
                          <a:latin typeface="나눔바른고딕 Light" charset="0"/>
                          <a:ea typeface="나눔바른고딕 Light" charset="0"/>
                        </a:rPr>
                        <a:t>교육</a:t>
                      </a:r>
                      <a:r>
                        <a:rPr lang="en-US" altLang="ko-KR" sz="900" b="0" strike="noStrike" kern="1200" cap="none" spc="25" dirty="0" err="1" smtClean="0">
                          <a:solidFill>
                            <a:schemeClr val="tx1"/>
                          </a:solidFill>
                          <a:latin typeface="나눔바른고딕 Light" charset="0"/>
                          <a:ea typeface="나눔바른고딕 Light" charset="0"/>
                        </a:rPr>
                        <a:t>신청</a:t>
                      </a:r>
                      <a:r>
                        <a:rPr lang="en-US" altLang="ko-KR" sz="900" b="0" strike="noStrike" kern="1200" cap="none" spc="25" dirty="0" smtClean="0">
                          <a:solidFill>
                            <a:schemeClr val="tx1"/>
                          </a:solidFill>
                          <a:latin typeface="나눔바른고딕 Light" charset="0"/>
                          <a:ea typeface="나눔바른고딕 Light" charset="0"/>
                        </a:rPr>
                        <a:t> </a:t>
                      </a:r>
                      <a:r>
                        <a:rPr lang="ko-KR" altLang="en-US" sz="900" b="0" strike="noStrike" kern="1200" cap="none" spc="25" dirty="0" smtClean="0">
                          <a:solidFill>
                            <a:schemeClr val="tx1"/>
                          </a:solidFill>
                          <a:latin typeface="나눔바른고딕 Light" charset="0"/>
                          <a:ea typeface="나눔바른고딕 Light" charset="0"/>
                        </a:rPr>
                        <a:t>문의</a:t>
                      </a:r>
                      <a:endParaRPr lang="ko-KR" altLang="en-US" sz="900" b="0" strike="noStrike" kern="1200" cap="none" dirty="0" smtClean="0">
                        <a:solidFill>
                          <a:schemeClr val="tx1"/>
                        </a:solidFill>
                        <a:latin typeface="나눔바른고딕 Light" charset="0"/>
                        <a:ea typeface="나눔바른고딕 Light" charset="0"/>
                      </a:endParaRPr>
                    </a:p>
                  </a:txBody>
                  <a:tcPr marL="0" marR="0" marT="4445" marB="0">
                    <a:lnR w="6350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573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spc="-45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SGI 김난주 실장 02-583-3972,  sgi@sgi.re.kr</a:t>
                      </a:r>
                    </a:p>
                    <a:p>
                      <a:pPr marL="125730" marR="0" indent="0" algn="l" defTabSz="914400" eaLnBrk="0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strike="noStrike" kern="1200" cap="none" spc="-45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HDI </a:t>
                      </a:r>
                      <a:r>
                        <a:rPr lang="en-US" altLang="ko-KR" sz="900" b="0" strike="noStrike" kern="1200" cap="none" spc="-45" dirty="0" err="1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김병재</a:t>
                      </a:r>
                      <a:r>
                        <a:rPr lang="en-US" altLang="ko-KR" sz="900" b="0" strike="noStrike" kern="1200" cap="none" spc="-45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 </a:t>
                      </a:r>
                      <a:r>
                        <a:rPr lang="en-US" altLang="ko-KR" sz="900" b="0" strike="noStrike" kern="1200" cap="none" spc="-45" dirty="0" err="1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과장</a:t>
                      </a:r>
                      <a:r>
                        <a:rPr lang="en-US" altLang="ko-KR" sz="900" b="0" strike="noStrike" kern="1200" cap="none" spc="-45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 070-8670-8432 playgo@hdi.or.kr</a:t>
                      </a:r>
                      <a:endParaRPr lang="ko-KR" altLang="en-US" sz="900" b="0" strike="noStrike" kern="1200" cap="none" dirty="0" smtClean="0">
                        <a:solidFill>
                          <a:schemeClr val="tx1"/>
                        </a:solidFill>
                        <a:latin typeface="나눔명조" charset="0"/>
                        <a:ea typeface="나눔명조" charset="0"/>
                      </a:endParaRPr>
                    </a:p>
                    <a:p>
                      <a:pPr marL="12573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900" b="0" strike="noStrike" kern="1200" cap="none" dirty="0" err="1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우편송부시</a:t>
                      </a:r>
                      <a:r>
                        <a:rPr lang="ko-KR" altLang="en-US" sz="900" b="0" strike="noStrike" kern="1200" cap="none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 </a:t>
                      </a:r>
                      <a:r>
                        <a:rPr lang="en-US" altLang="ko-KR" sz="900" b="0" strike="noStrike" kern="1200" cap="none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: </a:t>
                      </a:r>
                      <a:r>
                        <a:rPr lang="ko-KR" altLang="en-US" sz="900" b="0" strike="noStrike" kern="1200" cap="none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서울시 서초구 </a:t>
                      </a:r>
                      <a:r>
                        <a:rPr lang="ko-KR" altLang="en-US" sz="900" b="0" strike="noStrike" kern="1200" cap="none" dirty="0" err="1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논현로</a:t>
                      </a:r>
                      <a:r>
                        <a:rPr lang="ko-KR" altLang="en-US" sz="900" b="0" strike="noStrike" kern="1200" cap="none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 </a:t>
                      </a:r>
                      <a:r>
                        <a:rPr lang="en-US" altLang="ko-KR" sz="900" b="0" strike="noStrike" kern="1200" cap="none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139 </a:t>
                      </a:r>
                      <a:r>
                        <a:rPr lang="ko-KR" altLang="en-US" sz="900" b="0" strike="noStrike" kern="1200" cap="none" dirty="0" err="1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대흥빌딩</a:t>
                      </a:r>
                      <a:r>
                        <a:rPr lang="ko-KR" altLang="en-US" sz="900" b="0" strike="noStrike" kern="1200" cap="none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 </a:t>
                      </a:r>
                      <a:r>
                        <a:rPr lang="en-US" altLang="ko-KR" sz="900" b="0" strike="noStrike" kern="1200" cap="none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7</a:t>
                      </a:r>
                      <a:r>
                        <a:rPr lang="ko-KR" altLang="en-US" sz="900" b="0" strike="noStrike" kern="1200" cap="none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층 </a:t>
                      </a:r>
                      <a:r>
                        <a:rPr lang="en-US" altLang="ko-KR" sz="900" b="0" strike="noStrike" kern="1200" cap="none" spc="-45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WCC </a:t>
                      </a:r>
                      <a:r>
                        <a:rPr lang="ko-KR" altLang="en-US" sz="900" b="0" strike="noStrike" kern="1200" cap="none" spc="-45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사무국</a:t>
                      </a:r>
                      <a:endParaRPr lang="ko-KR" altLang="en-US" sz="900" b="0" strike="noStrike" kern="1200" cap="none" dirty="0" smtClean="0">
                        <a:solidFill>
                          <a:schemeClr val="tx1"/>
                        </a:solidFill>
                        <a:latin typeface="나눔명조" charset="0"/>
                        <a:ea typeface="나눔명조" charset="0"/>
                      </a:endParaRPr>
                    </a:p>
                  </a:txBody>
                  <a:tcPr marL="0" marR="0" marT="53340" marB="0">
                    <a:lnL w="6350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b="0" kern="1200" cap="non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900" b="0" strike="noStrike" kern="1200" cap="none" dirty="0" smtClean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</a:endParaRPr>
                    </a:p>
                    <a:p>
                      <a:pPr marL="0" indent="0" algn="ctr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900" b="0" strike="noStrike" kern="1200" cap="none" spc="25" dirty="0" err="1" smtClean="0">
                          <a:solidFill>
                            <a:schemeClr val="tx1"/>
                          </a:solidFill>
                          <a:latin typeface="나눔바른고딕 Light" charset="0"/>
                          <a:ea typeface="나눔바른고딕 Light" charset="0"/>
                        </a:rPr>
                        <a:t>입금증빙</a:t>
                      </a:r>
                      <a:r>
                        <a:rPr lang="ko-KR" altLang="en-US" sz="900" b="0" strike="noStrike" kern="1200" cap="none" spc="25" dirty="0" smtClean="0">
                          <a:solidFill>
                            <a:schemeClr val="tx1"/>
                          </a:solidFill>
                          <a:latin typeface="나눔바른고딕 Light" charset="0"/>
                          <a:ea typeface="나눔바른고딕 Light" charset="0"/>
                        </a:rPr>
                        <a:t> 문의</a:t>
                      </a:r>
                      <a:endParaRPr lang="ko-KR" altLang="en-US" sz="900" b="0" strike="noStrike" kern="1200" cap="none" dirty="0" smtClean="0">
                        <a:solidFill>
                          <a:schemeClr val="tx1"/>
                        </a:solidFill>
                        <a:latin typeface="나눔바른고딕 Light" charset="0"/>
                        <a:ea typeface="나눔바른고딕 Light" charset="0"/>
                      </a:endParaRPr>
                    </a:p>
                  </a:txBody>
                  <a:tcPr marL="0" marR="0" marT="4445" marB="0">
                    <a:lnR w="6350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573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spc="5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회계팀 권은지 </a:t>
                      </a:r>
                      <a:r>
                        <a:rPr lang="en-US" altLang="ko-KR" sz="900" b="0" strike="noStrike" kern="1200" cap="none" spc="5" dirty="0" err="1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대리</a:t>
                      </a:r>
                      <a:r>
                        <a:rPr lang="en-US" altLang="ko-KR" sz="900" b="0" strike="noStrike" kern="1200" cap="none" spc="5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 eunji8920@hdi.or.kr</a:t>
                      </a:r>
                      <a:endParaRPr lang="ko-KR" altLang="en-US" sz="900" b="0" strike="noStrike" kern="1200" cap="none" dirty="0" smtClean="0">
                        <a:solidFill>
                          <a:schemeClr val="tx1"/>
                        </a:solidFill>
                        <a:latin typeface="나눔명조" charset="0"/>
                        <a:ea typeface="나눔명조" charset="0"/>
                      </a:endParaRPr>
                    </a:p>
                    <a:p>
                      <a:pPr marL="12573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spc="5" dirty="0" smtClean="0">
                          <a:solidFill>
                            <a:schemeClr val="tx1"/>
                          </a:solidFill>
                          <a:latin typeface="나눔명조" charset="0"/>
                          <a:ea typeface="나눔명조" charset="0"/>
                        </a:rPr>
                        <a:t>T. 02-445-1947 / F. 02-2203-1974</a:t>
                      </a:r>
                      <a:endParaRPr lang="ko-KR" altLang="en-US" sz="900" b="0" strike="noStrike" kern="1200" cap="none" dirty="0" smtClean="0">
                        <a:solidFill>
                          <a:schemeClr val="tx1"/>
                        </a:solidFill>
                        <a:latin typeface="나눔명조" charset="0"/>
                        <a:ea typeface="나눔명조" charset="0"/>
                      </a:endParaRPr>
                    </a:p>
                  </a:txBody>
                  <a:tcPr marL="0" marR="0" marT="53340" marB="0">
                    <a:lnL w="6350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39598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b="0" kern="1200" cap="non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669915" y="288290"/>
            <a:ext cx="954405" cy="1169551"/>
          </a:xfrm>
          <a:prstGeom prst="rect">
            <a:avLst/>
          </a:prstGeom>
          <a:solidFill>
            <a:srgbClr val="FFFFFF"/>
          </a:solidFill>
          <a:ln w="6350">
            <a:solidFill>
              <a:srgbClr val="93959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324485">
              <a:lnSpc>
                <a:spcPct val="100000"/>
              </a:lnSpc>
              <a:spcBef>
                <a:spcPts val="5"/>
              </a:spcBef>
            </a:pPr>
            <a:r>
              <a:rPr sz="900" b="0" spc="25" dirty="0">
                <a:solidFill>
                  <a:srgbClr val="58595B"/>
                </a:solidFill>
                <a:latin typeface="나눔바른고딕 Light"/>
                <a:cs typeface="나눔바른고딕 Light"/>
              </a:rPr>
              <a:t>사</a:t>
            </a:r>
            <a:r>
              <a:rPr sz="900" b="0" spc="195" dirty="0">
                <a:solidFill>
                  <a:srgbClr val="58595B"/>
                </a:solidFill>
                <a:latin typeface="나눔바른고딕 Light"/>
                <a:cs typeface="나눔바른고딕 Light"/>
              </a:rPr>
              <a:t> </a:t>
            </a:r>
            <a:r>
              <a:rPr sz="900" b="0" spc="25" dirty="0" smtClean="0">
                <a:solidFill>
                  <a:srgbClr val="58595B"/>
                </a:solidFill>
                <a:latin typeface="나눔바른고딕 Light"/>
                <a:cs typeface="나눔바른고딕 Light"/>
              </a:rPr>
              <a:t>진</a:t>
            </a:r>
            <a:endParaRPr lang="en-US" sz="900" b="0" spc="25" dirty="0" smtClean="0">
              <a:solidFill>
                <a:srgbClr val="58595B"/>
              </a:solidFill>
              <a:latin typeface="나눔바른고딕 Light"/>
              <a:cs typeface="나눔바른고딕 Light"/>
            </a:endParaRPr>
          </a:p>
          <a:p>
            <a:pPr marL="324485">
              <a:lnSpc>
                <a:spcPct val="100000"/>
              </a:lnSpc>
              <a:spcBef>
                <a:spcPts val="5"/>
              </a:spcBef>
            </a:pPr>
            <a:endParaRPr lang="en-US" sz="900" spc="25" dirty="0">
              <a:solidFill>
                <a:srgbClr val="58595B"/>
              </a:solidFill>
              <a:latin typeface="나눔바른고딕 Light"/>
              <a:cs typeface="나눔바른고딕 Light"/>
            </a:endParaRPr>
          </a:p>
          <a:p>
            <a:pPr marL="324485">
              <a:lnSpc>
                <a:spcPct val="100000"/>
              </a:lnSpc>
              <a:spcBef>
                <a:spcPts val="5"/>
              </a:spcBef>
            </a:pPr>
            <a:endParaRPr lang="en-US" sz="700" b="0" spc="15" dirty="0" smtClean="0">
              <a:solidFill>
                <a:srgbClr val="58595B"/>
              </a:solidFill>
              <a:latin typeface="나눔바른고딕 Light"/>
              <a:cs typeface="나눔바른고딕 Light"/>
            </a:endParaRPr>
          </a:p>
          <a:p>
            <a:pPr marL="324485">
              <a:lnSpc>
                <a:spcPct val="100000"/>
              </a:lnSpc>
              <a:spcBef>
                <a:spcPts val="5"/>
              </a:spcBef>
            </a:pPr>
            <a:endParaRPr lang="en-US" sz="700" spc="15" dirty="0">
              <a:solidFill>
                <a:srgbClr val="58595B"/>
              </a:solidFill>
              <a:latin typeface="나눔바른고딕 Light"/>
              <a:cs typeface="나눔바른고딕 Light"/>
            </a:endParaRPr>
          </a:p>
          <a:p>
            <a:pPr marL="324485">
              <a:lnSpc>
                <a:spcPct val="100000"/>
              </a:lnSpc>
              <a:spcBef>
                <a:spcPts val="5"/>
              </a:spcBef>
            </a:pPr>
            <a:endParaRPr lang="en-US" sz="700" b="0" spc="15" dirty="0" smtClean="0">
              <a:solidFill>
                <a:srgbClr val="58595B"/>
              </a:solidFill>
              <a:latin typeface="나눔바른고딕 Light"/>
              <a:cs typeface="나눔바른고딕 Light"/>
            </a:endParaRPr>
          </a:p>
          <a:p>
            <a:pPr marL="324485">
              <a:lnSpc>
                <a:spcPct val="100000"/>
              </a:lnSpc>
              <a:spcBef>
                <a:spcPts val="5"/>
              </a:spcBef>
            </a:pPr>
            <a:endParaRPr lang="en-US" sz="700" spc="15" dirty="0">
              <a:solidFill>
                <a:srgbClr val="58595B"/>
              </a:solidFill>
              <a:latin typeface="나눔바른고딕 Light"/>
              <a:cs typeface="나눔바른고딕 Light"/>
            </a:endParaRPr>
          </a:p>
          <a:p>
            <a:pPr marL="324485">
              <a:lnSpc>
                <a:spcPct val="100000"/>
              </a:lnSpc>
              <a:spcBef>
                <a:spcPts val="5"/>
              </a:spcBef>
            </a:pPr>
            <a:endParaRPr sz="700" dirty="0">
              <a:latin typeface="나눔바른고딕 Light"/>
              <a:cs typeface="나눔바른고딕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514985"/>
            <a:ext cx="432435" cy="615315"/>
          </a:xfrm>
          <a:custGeom>
            <a:avLst/>
            <a:gdLst/>
            <a:ahLst/>
            <a:cxnLst/>
            <a:rect l="l" t="t" r="r" b="b"/>
            <a:pathLst>
              <a:path w="432434" h="615315">
                <a:moveTo>
                  <a:pt x="49298" y="314169"/>
                </a:moveTo>
                <a:lnTo>
                  <a:pt x="13117" y="314169"/>
                </a:lnTo>
                <a:lnTo>
                  <a:pt x="20935" y="323871"/>
                </a:lnTo>
                <a:lnTo>
                  <a:pt x="29957" y="349106"/>
                </a:lnTo>
                <a:lnTo>
                  <a:pt x="29871" y="354548"/>
                </a:lnTo>
                <a:lnTo>
                  <a:pt x="29636" y="364463"/>
                </a:lnTo>
                <a:lnTo>
                  <a:pt x="24251" y="381960"/>
                </a:lnTo>
                <a:lnTo>
                  <a:pt x="21801" y="402847"/>
                </a:lnTo>
                <a:lnTo>
                  <a:pt x="30239" y="428264"/>
                </a:lnTo>
                <a:lnTo>
                  <a:pt x="13112" y="431576"/>
                </a:lnTo>
                <a:lnTo>
                  <a:pt x="0" y="432160"/>
                </a:lnTo>
                <a:lnTo>
                  <a:pt x="0" y="458990"/>
                </a:lnTo>
                <a:lnTo>
                  <a:pt x="815" y="459111"/>
                </a:lnTo>
                <a:lnTo>
                  <a:pt x="21869" y="460579"/>
                </a:lnTo>
                <a:lnTo>
                  <a:pt x="41200" y="460598"/>
                </a:lnTo>
                <a:lnTo>
                  <a:pt x="10407" y="468306"/>
                </a:lnTo>
                <a:lnTo>
                  <a:pt x="0" y="471993"/>
                </a:lnTo>
                <a:lnTo>
                  <a:pt x="0" y="520400"/>
                </a:lnTo>
                <a:lnTo>
                  <a:pt x="59148" y="517267"/>
                </a:lnTo>
                <a:lnTo>
                  <a:pt x="101982" y="511106"/>
                </a:lnTo>
                <a:lnTo>
                  <a:pt x="140660" y="492815"/>
                </a:lnTo>
                <a:lnTo>
                  <a:pt x="147638" y="485389"/>
                </a:lnTo>
                <a:lnTo>
                  <a:pt x="181661" y="482174"/>
                </a:lnTo>
                <a:lnTo>
                  <a:pt x="217225" y="470719"/>
                </a:lnTo>
                <a:lnTo>
                  <a:pt x="248869" y="448222"/>
                </a:lnTo>
                <a:lnTo>
                  <a:pt x="249324" y="447479"/>
                </a:lnTo>
                <a:lnTo>
                  <a:pt x="137669" y="447479"/>
                </a:lnTo>
                <a:lnTo>
                  <a:pt x="110510" y="432741"/>
                </a:lnTo>
                <a:lnTo>
                  <a:pt x="97372" y="409689"/>
                </a:lnTo>
                <a:lnTo>
                  <a:pt x="90977" y="382777"/>
                </a:lnTo>
                <a:lnTo>
                  <a:pt x="84049" y="356458"/>
                </a:lnTo>
                <a:lnTo>
                  <a:pt x="74058" y="336879"/>
                </a:lnTo>
                <a:lnTo>
                  <a:pt x="61299" y="321925"/>
                </a:lnTo>
                <a:lnTo>
                  <a:pt x="49298" y="314169"/>
                </a:lnTo>
                <a:close/>
              </a:path>
              <a:path w="432434" h="615315">
                <a:moveTo>
                  <a:pt x="265570" y="350527"/>
                </a:moveTo>
                <a:lnTo>
                  <a:pt x="193930" y="350527"/>
                </a:lnTo>
                <a:lnTo>
                  <a:pt x="211066" y="352208"/>
                </a:lnTo>
                <a:lnTo>
                  <a:pt x="220431" y="356682"/>
                </a:lnTo>
                <a:lnTo>
                  <a:pt x="225316" y="367474"/>
                </a:lnTo>
                <a:lnTo>
                  <a:pt x="229007" y="388107"/>
                </a:lnTo>
                <a:lnTo>
                  <a:pt x="222404" y="413755"/>
                </a:lnTo>
                <a:lnTo>
                  <a:pt x="199597" y="434705"/>
                </a:lnTo>
                <a:lnTo>
                  <a:pt x="168660" y="447198"/>
                </a:lnTo>
                <a:lnTo>
                  <a:pt x="137669" y="447479"/>
                </a:lnTo>
                <a:lnTo>
                  <a:pt x="249324" y="447479"/>
                </a:lnTo>
                <a:lnTo>
                  <a:pt x="271133" y="411881"/>
                </a:lnTo>
                <a:lnTo>
                  <a:pt x="272073" y="410167"/>
                </a:lnTo>
                <a:lnTo>
                  <a:pt x="272619" y="409087"/>
                </a:lnTo>
                <a:lnTo>
                  <a:pt x="277032" y="401415"/>
                </a:lnTo>
                <a:lnTo>
                  <a:pt x="282304" y="393723"/>
                </a:lnTo>
                <a:lnTo>
                  <a:pt x="284946" y="390405"/>
                </a:lnTo>
                <a:lnTo>
                  <a:pt x="276162" y="390405"/>
                </a:lnTo>
                <a:lnTo>
                  <a:pt x="268946" y="354548"/>
                </a:lnTo>
                <a:lnTo>
                  <a:pt x="265570" y="350527"/>
                </a:lnTo>
                <a:close/>
              </a:path>
              <a:path w="432434" h="615315">
                <a:moveTo>
                  <a:pt x="13117" y="314169"/>
                </a:moveTo>
                <a:lnTo>
                  <a:pt x="2227" y="318985"/>
                </a:lnTo>
                <a:lnTo>
                  <a:pt x="0" y="321204"/>
                </a:lnTo>
                <a:lnTo>
                  <a:pt x="0" y="432160"/>
                </a:lnTo>
                <a:lnTo>
                  <a:pt x="13112" y="431576"/>
                </a:lnTo>
                <a:lnTo>
                  <a:pt x="30239" y="428264"/>
                </a:lnTo>
                <a:lnTo>
                  <a:pt x="21801" y="402847"/>
                </a:lnTo>
                <a:lnTo>
                  <a:pt x="24251" y="381960"/>
                </a:lnTo>
                <a:lnTo>
                  <a:pt x="29636" y="364463"/>
                </a:lnTo>
                <a:lnTo>
                  <a:pt x="29871" y="354548"/>
                </a:lnTo>
                <a:lnTo>
                  <a:pt x="29957" y="349106"/>
                </a:lnTo>
                <a:lnTo>
                  <a:pt x="20935" y="323871"/>
                </a:lnTo>
                <a:lnTo>
                  <a:pt x="13117" y="314169"/>
                </a:lnTo>
                <a:close/>
              </a:path>
              <a:path w="432434" h="615315">
                <a:moveTo>
                  <a:pt x="388786" y="356623"/>
                </a:moveTo>
                <a:lnTo>
                  <a:pt x="373966" y="357448"/>
                </a:lnTo>
                <a:lnTo>
                  <a:pt x="363130" y="364051"/>
                </a:lnTo>
                <a:lnTo>
                  <a:pt x="357141" y="374424"/>
                </a:lnTo>
                <a:lnTo>
                  <a:pt x="356858" y="386557"/>
                </a:lnTo>
                <a:lnTo>
                  <a:pt x="363880" y="401499"/>
                </a:lnTo>
                <a:lnTo>
                  <a:pt x="375410" y="410468"/>
                </a:lnTo>
                <a:lnTo>
                  <a:pt x="389487" y="413204"/>
                </a:lnTo>
                <a:lnTo>
                  <a:pt x="404153" y="409443"/>
                </a:lnTo>
                <a:lnTo>
                  <a:pt x="417661" y="400276"/>
                </a:lnTo>
                <a:lnTo>
                  <a:pt x="427126" y="387827"/>
                </a:lnTo>
                <a:lnTo>
                  <a:pt x="398209" y="387827"/>
                </a:lnTo>
                <a:lnTo>
                  <a:pt x="405549" y="371895"/>
                </a:lnTo>
                <a:lnTo>
                  <a:pt x="407014" y="363334"/>
                </a:lnTo>
                <a:lnTo>
                  <a:pt x="401720" y="359218"/>
                </a:lnTo>
                <a:lnTo>
                  <a:pt x="388786" y="356623"/>
                </a:lnTo>
                <a:close/>
              </a:path>
              <a:path w="432434" h="615315">
                <a:moveTo>
                  <a:pt x="209390" y="309651"/>
                </a:moveTo>
                <a:lnTo>
                  <a:pt x="167755" y="310891"/>
                </a:lnTo>
                <a:lnTo>
                  <a:pt x="135982" y="333240"/>
                </a:lnTo>
                <a:lnTo>
                  <a:pt x="129706" y="366215"/>
                </a:lnTo>
                <a:lnTo>
                  <a:pt x="144213" y="396394"/>
                </a:lnTo>
                <a:lnTo>
                  <a:pt x="174791" y="410357"/>
                </a:lnTo>
                <a:lnTo>
                  <a:pt x="198607" y="401791"/>
                </a:lnTo>
                <a:lnTo>
                  <a:pt x="202872" y="381138"/>
                </a:lnTo>
                <a:lnTo>
                  <a:pt x="197881" y="360137"/>
                </a:lnTo>
                <a:lnTo>
                  <a:pt x="193930" y="350527"/>
                </a:lnTo>
                <a:lnTo>
                  <a:pt x="265570" y="350527"/>
                </a:lnTo>
                <a:lnTo>
                  <a:pt x="244904" y="325916"/>
                </a:lnTo>
                <a:lnTo>
                  <a:pt x="209390" y="309651"/>
                </a:lnTo>
                <a:close/>
              </a:path>
              <a:path w="432434" h="615315">
                <a:moveTo>
                  <a:pt x="284942" y="224442"/>
                </a:moveTo>
                <a:lnTo>
                  <a:pt x="276162" y="224442"/>
                </a:lnTo>
                <a:lnTo>
                  <a:pt x="279707" y="232892"/>
                </a:lnTo>
                <a:lnTo>
                  <a:pt x="303645" y="272725"/>
                </a:lnTo>
                <a:lnTo>
                  <a:pt x="337506" y="299791"/>
                </a:lnTo>
                <a:lnTo>
                  <a:pt x="356553" y="307424"/>
                </a:lnTo>
                <a:lnTo>
                  <a:pt x="337506" y="315056"/>
                </a:lnTo>
                <a:lnTo>
                  <a:pt x="303645" y="342128"/>
                </a:lnTo>
                <a:lnTo>
                  <a:pt x="279593" y="382209"/>
                </a:lnTo>
                <a:lnTo>
                  <a:pt x="276162" y="390405"/>
                </a:lnTo>
                <a:lnTo>
                  <a:pt x="284946" y="390405"/>
                </a:lnTo>
                <a:lnTo>
                  <a:pt x="288455" y="385999"/>
                </a:lnTo>
                <a:lnTo>
                  <a:pt x="295504" y="378226"/>
                </a:lnTo>
                <a:lnTo>
                  <a:pt x="329872" y="349106"/>
                </a:lnTo>
                <a:lnTo>
                  <a:pt x="360998" y="334210"/>
                </a:lnTo>
                <a:lnTo>
                  <a:pt x="386419" y="332365"/>
                </a:lnTo>
                <a:lnTo>
                  <a:pt x="420202" y="332365"/>
                </a:lnTo>
                <a:lnTo>
                  <a:pt x="420081" y="332123"/>
                </a:lnTo>
                <a:lnTo>
                  <a:pt x="411173" y="320648"/>
                </a:lnTo>
                <a:lnTo>
                  <a:pt x="401088" y="312501"/>
                </a:lnTo>
                <a:lnTo>
                  <a:pt x="390081" y="307424"/>
                </a:lnTo>
                <a:lnTo>
                  <a:pt x="401088" y="302354"/>
                </a:lnTo>
                <a:lnTo>
                  <a:pt x="411173" y="294211"/>
                </a:lnTo>
                <a:lnTo>
                  <a:pt x="420081" y="282737"/>
                </a:lnTo>
                <a:lnTo>
                  <a:pt x="420208" y="282482"/>
                </a:lnTo>
                <a:lnTo>
                  <a:pt x="386419" y="282482"/>
                </a:lnTo>
                <a:lnTo>
                  <a:pt x="360998" y="280638"/>
                </a:lnTo>
                <a:lnTo>
                  <a:pt x="329872" y="265742"/>
                </a:lnTo>
                <a:lnTo>
                  <a:pt x="295504" y="236621"/>
                </a:lnTo>
                <a:lnTo>
                  <a:pt x="288455" y="228854"/>
                </a:lnTo>
                <a:lnTo>
                  <a:pt x="284942" y="224442"/>
                </a:lnTo>
                <a:close/>
              </a:path>
              <a:path w="432434" h="615315">
                <a:moveTo>
                  <a:pt x="420202" y="332365"/>
                </a:moveTo>
                <a:lnTo>
                  <a:pt x="386419" y="332365"/>
                </a:lnTo>
                <a:lnTo>
                  <a:pt x="403670" y="342399"/>
                </a:lnTo>
                <a:lnTo>
                  <a:pt x="413415" y="362865"/>
                </a:lnTo>
                <a:lnTo>
                  <a:pt x="410360" y="376996"/>
                </a:lnTo>
                <a:lnTo>
                  <a:pt x="402595" y="385185"/>
                </a:lnTo>
                <a:lnTo>
                  <a:pt x="398209" y="387827"/>
                </a:lnTo>
                <a:lnTo>
                  <a:pt x="427126" y="387827"/>
                </a:lnTo>
                <a:lnTo>
                  <a:pt x="427819" y="386916"/>
                </a:lnTo>
                <a:lnTo>
                  <a:pt x="431996" y="369256"/>
                </a:lnTo>
                <a:lnTo>
                  <a:pt x="427559" y="347187"/>
                </a:lnTo>
                <a:lnTo>
                  <a:pt x="420202" y="332365"/>
                </a:lnTo>
                <a:close/>
              </a:path>
              <a:path w="432434" h="615315">
                <a:moveTo>
                  <a:pt x="28919" y="307995"/>
                </a:moveTo>
                <a:lnTo>
                  <a:pt x="5031" y="311480"/>
                </a:lnTo>
                <a:lnTo>
                  <a:pt x="0" y="315242"/>
                </a:lnTo>
                <a:lnTo>
                  <a:pt x="0" y="321204"/>
                </a:lnTo>
                <a:lnTo>
                  <a:pt x="2227" y="318985"/>
                </a:lnTo>
                <a:lnTo>
                  <a:pt x="13117" y="314169"/>
                </a:lnTo>
                <a:lnTo>
                  <a:pt x="49298" y="314169"/>
                </a:lnTo>
                <a:lnTo>
                  <a:pt x="46132" y="312122"/>
                </a:lnTo>
                <a:lnTo>
                  <a:pt x="28919" y="307995"/>
                </a:lnTo>
                <a:close/>
              </a:path>
              <a:path w="432434" h="615315">
                <a:moveTo>
                  <a:pt x="0" y="287697"/>
                </a:moveTo>
                <a:lnTo>
                  <a:pt x="0" y="306578"/>
                </a:lnTo>
                <a:lnTo>
                  <a:pt x="5735" y="307832"/>
                </a:lnTo>
                <a:lnTo>
                  <a:pt x="28919" y="306852"/>
                </a:lnTo>
                <a:lnTo>
                  <a:pt x="46132" y="302728"/>
                </a:lnTo>
                <a:lnTo>
                  <a:pt x="61299" y="292922"/>
                </a:lnTo>
                <a:lnTo>
                  <a:pt x="65138" y="288421"/>
                </a:lnTo>
                <a:lnTo>
                  <a:pt x="1410" y="288421"/>
                </a:lnTo>
                <a:lnTo>
                  <a:pt x="0" y="287697"/>
                </a:lnTo>
                <a:close/>
              </a:path>
              <a:path w="432434" h="615315">
                <a:moveTo>
                  <a:pt x="202858" y="204375"/>
                </a:moveTo>
                <a:lnTo>
                  <a:pt x="174791" y="204490"/>
                </a:lnTo>
                <a:lnTo>
                  <a:pt x="144213" y="218451"/>
                </a:lnTo>
                <a:lnTo>
                  <a:pt x="129706" y="248627"/>
                </a:lnTo>
                <a:lnTo>
                  <a:pt x="135982" y="281602"/>
                </a:lnTo>
                <a:lnTo>
                  <a:pt x="167755" y="303957"/>
                </a:lnTo>
                <a:lnTo>
                  <a:pt x="209382" y="305198"/>
                </a:lnTo>
                <a:lnTo>
                  <a:pt x="244895" y="288936"/>
                </a:lnTo>
                <a:lnTo>
                  <a:pt x="265557" y="264333"/>
                </a:lnTo>
                <a:lnTo>
                  <a:pt x="193930" y="264333"/>
                </a:lnTo>
                <a:lnTo>
                  <a:pt x="210633" y="228686"/>
                </a:lnTo>
                <a:lnTo>
                  <a:pt x="214207" y="210570"/>
                </a:lnTo>
                <a:lnTo>
                  <a:pt x="202858" y="204375"/>
                </a:lnTo>
                <a:close/>
              </a:path>
              <a:path w="432434" h="615315">
                <a:moveTo>
                  <a:pt x="0" y="94459"/>
                </a:moveTo>
                <a:lnTo>
                  <a:pt x="0" y="142862"/>
                </a:lnTo>
                <a:lnTo>
                  <a:pt x="10379" y="146540"/>
                </a:lnTo>
                <a:lnTo>
                  <a:pt x="41161" y="154249"/>
                </a:lnTo>
                <a:lnTo>
                  <a:pt x="21835" y="154268"/>
                </a:lnTo>
                <a:lnTo>
                  <a:pt x="791" y="155736"/>
                </a:lnTo>
                <a:lnTo>
                  <a:pt x="0" y="155853"/>
                </a:lnTo>
                <a:lnTo>
                  <a:pt x="0" y="182687"/>
                </a:lnTo>
                <a:lnTo>
                  <a:pt x="13112" y="183271"/>
                </a:lnTo>
                <a:lnTo>
                  <a:pt x="30239" y="186583"/>
                </a:lnTo>
                <a:lnTo>
                  <a:pt x="21801" y="212005"/>
                </a:lnTo>
                <a:lnTo>
                  <a:pt x="24251" y="232892"/>
                </a:lnTo>
                <a:lnTo>
                  <a:pt x="29636" y="250386"/>
                </a:lnTo>
                <a:lnTo>
                  <a:pt x="29803" y="257408"/>
                </a:lnTo>
                <a:lnTo>
                  <a:pt x="29924" y="265742"/>
                </a:lnTo>
                <a:lnTo>
                  <a:pt x="16545" y="286379"/>
                </a:lnTo>
                <a:lnTo>
                  <a:pt x="1410" y="288421"/>
                </a:lnTo>
                <a:lnTo>
                  <a:pt x="65138" y="288421"/>
                </a:lnTo>
                <a:lnTo>
                  <a:pt x="74058" y="277965"/>
                </a:lnTo>
                <a:lnTo>
                  <a:pt x="84049" y="258389"/>
                </a:lnTo>
                <a:lnTo>
                  <a:pt x="90977" y="232072"/>
                </a:lnTo>
                <a:lnTo>
                  <a:pt x="97372" y="205162"/>
                </a:lnTo>
                <a:lnTo>
                  <a:pt x="110510" y="182106"/>
                </a:lnTo>
                <a:lnTo>
                  <a:pt x="137669" y="167355"/>
                </a:lnTo>
                <a:lnTo>
                  <a:pt x="249313" y="167355"/>
                </a:lnTo>
                <a:lnTo>
                  <a:pt x="248869" y="166631"/>
                </a:lnTo>
                <a:lnTo>
                  <a:pt x="217225" y="144133"/>
                </a:lnTo>
                <a:lnTo>
                  <a:pt x="181661" y="132675"/>
                </a:lnTo>
                <a:lnTo>
                  <a:pt x="147638" y="129459"/>
                </a:lnTo>
                <a:lnTo>
                  <a:pt x="140665" y="122034"/>
                </a:lnTo>
                <a:lnTo>
                  <a:pt x="131020" y="114947"/>
                </a:lnTo>
                <a:lnTo>
                  <a:pt x="118270" y="108686"/>
                </a:lnTo>
                <a:lnTo>
                  <a:pt x="101982" y="103741"/>
                </a:lnTo>
                <a:lnTo>
                  <a:pt x="59148" y="97588"/>
                </a:lnTo>
                <a:lnTo>
                  <a:pt x="0" y="94459"/>
                </a:lnTo>
                <a:close/>
              </a:path>
              <a:path w="432434" h="615315">
                <a:moveTo>
                  <a:pt x="427126" y="227020"/>
                </a:moveTo>
                <a:lnTo>
                  <a:pt x="398209" y="227020"/>
                </a:lnTo>
                <a:lnTo>
                  <a:pt x="415497" y="235452"/>
                </a:lnTo>
                <a:lnTo>
                  <a:pt x="421828" y="242995"/>
                </a:lnTo>
                <a:lnTo>
                  <a:pt x="417715" y="253907"/>
                </a:lnTo>
                <a:lnTo>
                  <a:pt x="403670" y="272448"/>
                </a:lnTo>
                <a:lnTo>
                  <a:pt x="386419" y="282482"/>
                </a:lnTo>
                <a:lnTo>
                  <a:pt x="420208" y="282482"/>
                </a:lnTo>
                <a:lnTo>
                  <a:pt x="427559" y="267673"/>
                </a:lnTo>
                <a:lnTo>
                  <a:pt x="431996" y="245601"/>
                </a:lnTo>
                <a:lnTo>
                  <a:pt x="427819" y="227933"/>
                </a:lnTo>
                <a:lnTo>
                  <a:pt x="427126" y="227020"/>
                </a:lnTo>
                <a:close/>
              </a:path>
              <a:path w="432434" h="615315">
                <a:moveTo>
                  <a:pt x="249313" y="167355"/>
                </a:moveTo>
                <a:lnTo>
                  <a:pt x="137669" y="167355"/>
                </a:lnTo>
                <a:lnTo>
                  <a:pt x="168660" y="167642"/>
                </a:lnTo>
                <a:lnTo>
                  <a:pt x="199597" y="180136"/>
                </a:lnTo>
                <a:lnTo>
                  <a:pt x="222404" y="201086"/>
                </a:lnTo>
                <a:lnTo>
                  <a:pt x="229007" y="226741"/>
                </a:lnTo>
                <a:lnTo>
                  <a:pt x="221169" y="247648"/>
                </a:lnTo>
                <a:lnTo>
                  <a:pt x="209373" y="258900"/>
                </a:lnTo>
                <a:lnTo>
                  <a:pt x="198625" y="263470"/>
                </a:lnTo>
                <a:lnTo>
                  <a:pt x="193930" y="264333"/>
                </a:lnTo>
                <a:lnTo>
                  <a:pt x="265557" y="264333"/>
                </a:lnTo>
                <a:lnTo>
                  <a:pt x="268939" y="260305"/>
                </a:lnTo>
                <a:lnTo>
                  <a:pt x="276162" y="224442"/>
                </a:lnTo>
                <a:lnTo>
                  <a:pt x="284942" y="224442"/>
                </a:lnTo>
                <a:lnTo>
                  <a:pt x="282304" y="221129"/>
                </a:lnTo>
                <a:lnTo>
                  <a:pt x="276983" y="213348"/>
                </a:lnTo>
                <a:lnTo>
                  <a:pt x="272619" y="205760"/>
                </a:lnTo>
                <a:lnTo>
                  <a:pt x="271905" y="204375"/>
                </a:lnTo>
                <a:lnTo>
                  <a:pt x="271133" y="202966"/>
                </a:lnTo>
                <a:lnTo>
                  <a:pt x="249313" y="167355"/>
                </a:lnTo>
                <a:close/>
              </a:path>
              <a:path w="432434" h="615315">
                <a:moveTo>
                  <a:pt x="389487" y="201644"/>
                </a:moveTo>
                <a:lnTo>
                  <a:pt x="375410" y="204379"/>
                </a:lnTo>
                <a:lnTo>
                  <a:pt x="363880" y="213348"/>
                </a:lnTo>
                <a:lnTo>
                  <a:pt x="357026" y="227933"/>
                </a:lnTo>
                <a:lnTo>
                  <a:pt x="356930" y="231369"/>
                </a:lnTo>
                <a:lnTo>
                  <a:pt x="357141" y="240420"/>
                </a:lnTo>
                <a:lnTo>
                  <a:pt x="363130" y="250798"/>
                </a:lnTo>
                <a:lnTo>
                  <a:pt x="373966" y="257408"/>
                </a:lnTo>
                <a:lnTo>
                  <a:pt x="388786" y="258237"/>
                </a:lnTo>
                <a:lnTo>
                  <a:pt x="399849" y="251773"/>
                </a:lnTo>
                <a:lnTo>
                  <a:pt x="402022" y="241219"/>
                </a:lnTo>
                <a:lnTo>
                  <a:pt x="399934" y="231369"/>
                </a:lnTo>
                <a:lnTo>
                  <a:pt x="398209" y="227020"/>
                </a:lnTo>
                <a:lnTo>
                  <a:pt x="427126" y="227020"/>
                </a:lnTo>
                <a:lnTo>
                  <a:pt x="417661" y="214568"/>
                </a:lnTo>
                <a:lnTo>
                  <a:pt x="404153" y="205405"/>
                </a:lnTo>
                <a:lnTo>
                  <a:pt x="389487" y="201644"/>
                </a:lnTo>
                <a:close/>
              </a:path>
              <a:path w="432434" h="615315">
                <a:moveTo>
                  <a:pt x="0" y="584182"/>
                </a:moveTo>
                <a:lnTo>
                  <a:pt x="0" y="614838"/>
                </a:lnTo>
                <a:lnTo>
                  <a:pt x="5457" y="597277"/>
                </a:lnTo>
                <a:lnTo>
                  <a:pt x="0" y="584182"/>
                </a:lnTo>
                <a:close/>
              </a:path>
              <a:path w="432434" h="615315">
                <a:moveTo>
                  <a:pt x="0" y="0"/>
                </a:moveTo>
                <a:lnTo>
                  <a:pt x="0" y="30666"/>
                </a:lnTo>
                <a:lnTo>
                  <a:pt x="5457" y="17565"/>
                </a:lnTo>
                <a:lnTo>
                  <a:pt x="0" y="0"/>
                </a:lnTo>
                <a:close/>
              </a:path>
            </a:pathLst>
          </a:custGeom>
          <a:solidFill>
            <a:srgbClr val="A17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669915" y="893838"/>
            <a:ext cx="954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0" spc="20" dirty="0" smtClean="0">
                <a:solidFill>
                  <a:srgbClr val="58595B"/>
                </a:solidFill>
                <a:latin typeface="나눔바른고딕 Light"/>
                <a:cs typeface="나눔바른고딕 Light"/>
              </a:rPr>
              <a:t>제출한 사진은 </a:t>
            </a:r>
            <a:r>
              <a:rPr lang="ko-KR" altLang="en-US" sz="800" b="0" spc="15" dirty="0" err="1" smtClean="0">
                <a:solidFill>
                  <a:srgbClr val="58595B"/>
                </a:solidFill>
                <a:latin typeface="나눔바른고딕 Light"/>
                <a:cs typeface="나눔바른고딕 Light"/>
              </a:rPr>
              <a:t>원우수첩에</a:t>
            </a:r>
            <a:r>
              <a:rPr lang="ko-KR" altLang="en-US" sz="800" b="0" spc="15" dirty="0" smtClean="0">
                <a:solidFill>
                  <a:srgbClr val="58595B"/>
                </a:solidFill>
                <a:latin typeface="나눔바른고딕 Light"/>
                <a:cs typeface="나눔바른고딕 Light"/>
              </a:rPr>
              <a:t> </a:t>
            </a:r>
            <a:endParaRPr lang="en-US" altLang="ko-KR" sz="800" b="0" spc="15" dirty="0" smtClean="0">
              <a:solidFill>
                <a:srgbClr val="58595B"/>
              </a:solidFill>
              <a:latin typeface="나눔바른고딕 Light"/>
              <a:cs typeface="나눔바른고딕 Light"/>
            </a:endParaRPr>
          </a:p>
          <a:p>
            <a:r>
              <a:rPr lang="ko-KR" altLang="en-US" sz="800" b="0" spc="15" dirty="0" smtClean="0">
                <a:solidFill>
                  <a:srgbClr val="58595B"/>
                </a:solidFill>
                <a:latin typeface="나눔바른고딕 Light"/>
                <a:cs typeface="나눔바른고딕 Light"/>
              </a:rPr>
              <a:t>사용됩니다</a:t>
            </a:r>
            <a:r>
              <a:rPr lang="en-US" altLang="ko-KR" sz="800" b="0" spc="15" dirty="0" smtClean="0">
                <a:solidFill>
                  <a:srgbClr val="58595B"/>
                </a:solidFill>
                <a:latin typeface="나눔바른고딕 Light"/>
                <a:cs typeface="나눔바른고딕 Light"/>
              </a:rPr>
              <a:t>.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95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Pages>1</Pages>
  <Words>142</Words>
  <Characters>0</Characters>
  <Application>Microsoft Office PowerPoint</Application>
  <DocSecurity>0</DocSecurity>
  <PresentationFormat>사용자 지정</PresentationFormat>
  <Lines>0</Lines>
  <Paragraphs>59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HY견고딕</vt:lpstr>
      <vt:lpstr>나눔명조</vt:lpstr>
      <vt:lpstr>나눔바른고딕 Light</vt:lpstr>
      <vt:lpstr>돋움</vt:lpstr>
      <vt:lpstr>맑은 고딕</vt:lpstr>
      <vt:lpstr>Calibri</vt:lpstr>
      <vt:lpstr>Times New Roman</vt:lpstr>
      <vt:lpstr>Office Theme</vt:lpstr>
      <vt:lpstr>World Changing CEO 최고경영자과정 입학지원서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Changing CEO 최고경영자과정 입학지원서</dc:title>
  <dc:creator>장 소영</dc:creator>
  <cp:lastModifiedBy>장 소영</cp:lastModifiedBy>
  <cp:revision>13</cp:revision>
  <cp:lastPrinted>2018-11-30T07:42:46Z</cp:lastPrinted>
  <dcterms:modified xsi:type="dcterms:W3CDTF">2018-12-03T08:27:37Z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2014-07-23T00:00:00Z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2018-11-30T00:00:00Z</vt:filetime>
  </property>
</Properties>
</file>